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592">
          <p15:clr>
            <a:srgbClr val="747775"/>
          </p15:clr>
        </p15:guide>
      </p15:sldGuideLst>
    </p:ext>
    <p:ext uri="GoogleSlidesCustomDataVersion2">
      <go:slidesCustomData xmlns:go="http://customooxmlschemas.google.com/" r:id="rId11" roundtripDataSignature="AMtx7mg644YgW/ipf0fjFHY7vpU11A9E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9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HelveticaNeue-boldItalic.fntdata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4054450" y="1434500"/>
            <a:ext cx="3368400" cy="9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Sunday 07/12/26 • 10am – 2pm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Union Square Park, North Plaza cars enter safety zone @ Park Ave S &amp; E 17th Street</a:t>
            </a:r>
            <a:endParaRPr sz="1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4054425" y="8799925"/>
            <a:ext cx="3615600" cy="7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Council Member Harvey Epstein, Assemblymember Keith Powers, and  Senator Brian Kavanagh</a:t>
            </a:r>
            <a:r>
              <a:rPr lang="en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partnership with PaintCare</a:t>
            </a:r>
            <a:endParaRPr sz="12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